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embedTrueTypeFonts="1" saveSubsetFonts="1">
  <p:sldMasterIdLst>
    <p:sldMasterId id="2147483648" r:id="rId1"/>
  </p:sldMasterIdLst>
  <p:sldIdLst>
    <p:sldId id="257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01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879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932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9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003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60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474341" y="2111755"/>
            <a:ext cx="116817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Biocomplexity</a:t>
            </a:r>
            <a:r>
              <a:rPr spc="-195" dirty="0"/>
              <a:t> </a:t>
            </a:r>
            <a:r>
              <a:rPr spc="-20" dirty="0"/>
              <a:t>and</a:t>
            </a:r>
            <a:r>
              <a:rPr spc="-105" dirty="0"/>
              <a:t> </a:t>
            </a:r>
            <a:r>
              <a:rPr spc="60" dirty="0"/>
              <a:t>Molecular</a:t>
            </a:r>
            <a:r>
              <a:rPr spc="-180" dirty="0"/>
              <a:t> </a:t>
            </a:r>
            <a:r>
              <a:rPr spc="75" dirty="0"/>
              <a:t>Medicine</a:t>
            </a:r>
            <a:r>
              <a:rPr spc="-110" dirty="0"/>
              <a:t> </a:t>
            </a:r>
            <a:r>
              <a:rPr dirty="0"/>
              <a:t>in</a:t>
            </a:r>
            <a:r>
              <a:rPr spc="-105" dirty="0"/>
              <a:t> </a:t>
            </a:r>
            <a:r>
              <a:rPr dirty="0"/>
              <a:t>Liver</a:t>
            </a:r>
            <a:r>
              <a:rPr spc="-185" dirty="0"/>
              <a:t> </a:t>
            </a:r>
            <a:r>
              <a:rPr spc="-10" dirty="0"/>
              <a:t>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32479" y="2678577"/>
            <a:ext cx="796417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#LiverCancerSRC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December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7,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December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10,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FASEB.org/Liver-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Cancer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54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32E74CE-BF32-4D99-8BA4-8791DF1ED023}"/>
</file>

<file path=customXml/itemProps2.xml><?xml version="1.0" encoding="utf-8"?>
<ds:datastoreItem xmlns:ds="http://schemas.openxmlformats.org/officeDocument/2006/customXml" ds:itemID="{94713A11-C0C0-4E01-85E2-39DADEC00878}"/>
</file>

<file path=customXml/itemProps3.xml><?xml version="1.0" encoding="utf-8"?>
<ds:datastoreItem xmlns:ds="http://schemas.openxmlformats.org/officeDocument/2006/customXml" ds:itemID="{5AFFC6C9-FFCF-4DDA-8625-ED3BC8057A17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Biocomplexity and Molecular Medicine in Liver Cancer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2025-11-16T22:49:21Z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